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BDC01-A2D6-4897-96EC-45CEDB8AE323}" type="doc">
      <dgm:prSet loTypeId="urn:microsoft.com/office/officeart/2005/8/layout/lProcess2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BF19D83-A5C8-4ED3-8F7B-9E09AC58DF7D}">
      <dgm:prSet phldrT="[Texto]" custT="1"/>
      <dgm:spPr/>
      <dgm:t>
        <a:bodyPr/>
        <a:lstStyle/>
        <a:p>
          <a:r>
            <a:rPr lang="en-GB" sz="1400" b="1" dirty="0" err="1">
              <a:latin typeface="+mn-lt"/>
            </a:rPr>
            <a:t>Operaciones</a:t>
          </a:r>
          <a:endParaRPr lang="en-GB" sz="1400" b="1" dirty="0">
            <a:latin typeface="+mn-lt"/>
          </a:endParaRPr>
        </a:p>
      </dgm:t>
    </dgm:pt>
    <dgm:pt modelId="{335EF3E3-9FB2-424C-BA94-527E26CC16E1}" type="parTrans" cxnId="{2FFA8B50-BE54-47B0-82E1-8677E27DD216}">
      <dgm:prSet/>
      <dgm:spPr/>
      <dgm:t>
        <a:bodyPr/>
        <a:lstStyle/>
        <a:p>
          <a:endParaRPr lang="en-GB" sz="2000" b="1">
            <a:latin typeface="+mn-lt"/>
          </a:endParaRPr>
        </a:p>
      </dgm:t>
    </dgm:pt>
    <dgm:pt modelId="{92FE6274-210A-4764-A227-1B5628B41B49}" type="sibTrans" cxnId="{2FFA8B50-BE54-47B0-82E1-8677E27DD216}">
      <dgm:prSet/>
      <dgm:spPr/>
      <dgm:t>
        <a:bodyPr/>
        <a:lstStyle/>
        <a:p>
          <a:endParaRPr lang="en-GB" sz="2000" b="1">
            <a:latin typeface="+mn-lt"/>
          </a:endParaRPr>
        </a:p>
      </dgm:t>
    </dgm:pt>
    <dgm:pt modelId="{D7FF674A-C23F-4325-90A1-F553D769DE55}">
      <dgm:prSet phldrT="[Texto]" custT="1"/>
      <dgm:spPr/>
      <dgm:t>
        <a:bodyPr/>
        <a:lstStyle/>
        <a:p>
          <a:r>
            <a:rPr lang="en-GB" sz="1400" b="1" dirty="0">
              <a:latin typeface="+mn-lt"/>
            </a:rPr>
            <a:t>Marketing</a:t>
          </a:r>
        </a:p>
      </dgm:t>
    </dgm:pt>
    <dgm:pt modelId="{67EF2D41-DB8B-452B-B214-DA73E562A1DD}" type="parTrans" cxnId="{3B5DE0EB-EF47-4CE1-B02B-8D8B28D61070}">
      <dgm:prSet/>
      <dgm:spPr/>
      <dgm:t>
        <a:bodyPr/>
        <a:lstStyle/>
        <a:p>
          <a:endParaRPr lang="en-GB" sz="2000" b="1">
            <a:latin typeface="+mn-lt"/>
          </a:endParaRPr>
        </a:p>
      </dgm:t>
    </dgm:pt>
    <dgm:pt modelId="{F5B9A421-B88D-4C45-B301-60E1A603F81E}" type="sibTrans" cxnId="{3B5DE0EB-EF47-4CE1-B02B-8D8B28D61070}">
      <dgm:prSet/>
      <dgm:spPr/>
      <dgm:t>
        <a:bodyPr/>
        <a:lstStyle/>
        <a:p>
          <a:endParaRPr lang="en-GB" sz="2000" b="1">
            <a:latin typeface="+mn-lt"/>
          </a:endParaRPr>
        </a:p>
      </dgm:t>
    </dgm:pt>
    <dgm:pt modelId="{35A0E308-9445-400C-91A7-74355163C879}">
      <dgm:prSet phldrT="[Texto]" custT="1"/>
      <dgm:spPr/>
      <dgm:t>
        <a:bodyPr/>
        <a:lstStyle/>
        <a:p>
          <a:r>
            <a:rPr lang="en-GB" sz="1400" b="1" dirty="0" err="1">
              <a:latin typeface="+mn-lt"/>
            </a:rPr>
            <a:t>Administración</a:t>
          </a:r>
          <a:r>
            <a:rPr lang="en-GB" sz="1400" b="1" dirty="0">
              <a:latin typeface="+mn-lt"/>
            </a:rPr>
            <a:t> &amp; </a:t>
          </a:r>
          <a:r>
            <a:rPr lang="en-GB" sz="1400" b="1" dirty="0" err="1">
              <a:latin typeface="+mn-lt"/>
            </a:rPr>
            <a:t>Finanzas</a:t>
          </a:r>
          <a:endParaRPr lang="en-GB" sz="1400" b="1" dirty="0">
            <a:latin typeface="+mn-lt"/>
          </a:endParaRPr>
        </a:p>
      </dgm:t>
    </dgm:pt>
    <dgm:pt modelId="{BD621A04-23B6-4455-B5ED-195D9259B8AC}" type="parTrans" cxnId="{0BA4D2EF-4ECF-4A40-BB63-49BE56FB602F}">
      <dgm:prSet/>
      <dgm:spPr/>
      <dgm:t>
        <a:bodyPr/>
        <a:lstStyle/>
        <a:p>
          <a:endParaRPr lang="en-GB" sz="2000" b="1">
            <a:latin typeface="+mn-lt"/>
          </a:endParaRPr>
        </a:p>
      </dgm:t>
    </dgm:pt>
    <dgm:pt modelId="{B67E1BCF-CD4B-4D60-AC78-CC220E441FB7}" type="sibTrans" cxnId="{0BA4D2EF-4ECF-4A40-BB63-49BE56FB602F}">
      <dgm:prSet/>
      <dgm:spPr/>
      <dgm:t>
        <a:bodyPr/>
        <a:lstStyle/>
        <a:p>
          <a:endParaRPr lang="en-GB" sz="2000" b="1">
            <a:latin typeface="+mn-lt"/>
          </a:endParaRPr>
        </a:p>
      </dgm:t>
    </dgm:pt>
    <dgm:pt modelId="{215F9C58-FEC0-4D5A-A9B5-0DCE415ED6A6}">
      <dgm:prSet phldrT="[Texto]" custT="1"/>
      <dgm:spPr/>
      <dgm:t>
        <a:bodyPr/>
        <a:lstStyle/>
        <a:p>
          <a:r>
            <a:rPr lang="en-GB" sz="1400" b="1" dirty="0">
              <a:latin typeface="+mn-lt"/>
            </a:rPr>
            <a:t>Management + </a:t>
          </a:r>
          <a:r>
            <a:rPr lang="en-GB" sz="1400" b="1" dirty="0" err="1">
              <a:latin typeface="+mn-lt"/>
            </a:rPr>
            <a:t>Gobierno</a:t>
          </a:r>
          <a:endParaRPr lang="en-GB" sz="1400" b="1" dirty="0">
            <a:latin typeface="+mn-lt"/>
          </a:endParaRPr>
        </a:p>
      </dgm:t>
    </dgm:pt>
    <dgm:pt modelId="{9B3B70AA-6EF9-4195-875F-DEC03FFA5B08}" type="parTrans" cxnId="{C246019E-9D85-4960-8EB8-BDE0F4CB45E0}">
      <dgm:prSet/>
      <dgm:spPr/>
      <dgm:t>
        <a:bodyPr/>
        <a:lstStyle/>
        <a:p>
          <a:endParaRPr lang="en-GB" sz="2000" b="1">
            <a:latin typeface="+mn-lt"/>
          </a:endParaRPr>
        </a:p>
      </dgm:t>
    </dgm:pt>
    <dgm:pt modelId="{2C0E0024-944F-49F7-AE25-7D28F830D9DB}" type="sibTrans" cxnId="{C246019E-9D85-4960-8EB8-BDE0F4CB45E0}">
      <dgm:prSet/>
      <dgm:spPr/>
      <dgm:t>
        <a:bodyPr/>
        <a:lstStyle/>
        <a:p>
          <a:endParaRPr lang="en-GB" sz="2000" b="1">
            <a:latin typeface="+mn-lt"/>
          </a:endParaRPr>
        </a:p>
      </dgm:t>
    </dgm:pt>
    <dgm:pt modelId="{EBADA9B1-9D07-4F75-BA10-609FA73C696A}" type="pres">
      <dgm:prSet presAssocID="{8DEBDC01-A2D6-4897-96EC-45CEDB8AE32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8F7D84F-CE79-42E6-96AA-4F093D50BFB6}" type="pres">
      <dgm:prSet presAssocID="{2BF19D83-A5C8-4ED3-8F7B-9E09AC58DF7D}" presName="compNode" presStyleCnt="0"/>
      <dgm:spPr/>
    </dgm:pt>
    <dgm:pt modelId="{1408D0E6-26EA-48B8-82AA-D6F3E6FE922B}" type="pres">
      <dgm:prSet presAssocID="{2BF19D83-A5C8-4ED3-8F7B-9E09AC58DF7D}" presName="aNode" presStyleLbl="bgShp" presStyleIdx="0" presStyleCnt="4"/>
      <dgm:spPr/>
      <dgm:t>
        <a:bodyPr/>
        <a:lstStyle/>
        <a:p>
          <a:endParaRPr lang="es-ES"/>
        </a:p>
      </dgm:t>
    </dgm:pt>
    <dgm:pt modelId="{12469C68-7E69-4BF0-AEF0-87EDF0E13E87}" type="pres">
      <dgm:prSet presAssocID="{2BF19D83-A5C8-4ED3-8F7B-9E09AC58DF7D}" presName="textNode" presStyleLbl="bgShp" presStyleIdx="0" presStyleCnt="4"/>
      <dgm:spPr/>
      <dgm:t>
        <a:bodyPr/>
        <a:lstStyle/>
        <a:p>
          <a:endParaRPr lang="es-ES"/>
        </a:p>
      </dgm:t>
    </dgm:pt>
    <dgm:pt modelId="{93E8AF06-5838-4880-B28B-87302638D095}" type="pres">
      <dgm:prSet presAssocID="{2BF19D83-A5C8-4ED3-8F7B-9E09AC58DF7D}" presName="compChildNode" presStyleCnt="0"/>
      <dgm:spPr/>
    </dgm:pt>
    <dgm:pt modelId="{FA388C9E-BEBA-4C8C-B49C-4F450D737004}" type="pres">
      <dgm:prSet presAssocID="{2BF19D83-A5C8-4ED3-8F7B-9E09AC58DF7D}" presName="theInnerList" presStyleCnt="0"/>
      <dgm:spPr/>
    </dgm:pt>
    <dgm:pt modelId="{36319F41-D7CE-4491-BA4A-907005A56C88}" type="pres">
      <dgm:prSet presAssocID="{2BF19D83-A5C8-4ED3-8F7B-9E09AC58DF7D}" presName="aSpace" presStyleCnt="0"/>
      <dgm:spPr/>
    </dgm:pt>
    <dgm:pt modelId="{9A504198-5EE8-438C-980B-E03061173B49}" type="pres">
      <dgm:prSet presAssocID="{D7FF674A-C23F-4325-90A1-F553D769DE55}" presName="compNode" presStyleCnt="0"/>
      <dgm:spPr/>
    </dgm:pt>
    <dgm:pt modelId="{50ACD719-4FCB-4C20-A8BF-E00CAD5122C9}" type="pres">
      <dgm:prSet presAssocID="{D7FF674A-C23F-4325-90A1-F553D769DE55}" presName="aNode" presStyleLbl="bgShp" presStyleIdx="1" presStyleCnt="4"/>
      <dgm:spPr/>
      <dgm:t>
        <a:bodyPr/>
        <a:lstStyle/>
        <a:p>
          <a:endParaRPr lang="es-ES"/>
        </a:p>
      </dgm:t>
    </dgm:pt>
    <dgm:pt modelId="{A55B9E5F-3690-4482-8FBD-ED28BBAE2C04}" type="pres">
      <dgm:prSet presAssocID="{D7FF674A-C23F-4325-90A1-F553D769DE55}" presName="textNode" presStyleLbl="bgShp" presStyleIdx="1" presStyleCnt="4"/>
      <dgm:spPr/>
      <dgm:t>
        <a:bodyPr/>
        <a:lstStyle/>
        <a:p>
          <a:endParaRPr lang="es-ES"/>
        </a:p>
      </dgm:t>
    </dgm:pt>
    <dgm:pt modelId="{4F606E56-F027-4672-992F-A1B84A9B9BA7}" type="pres">
      <dgm:prSet presAssocID="{D7FF674A-C23F-4325-90A1-F553D769DE55}" presName="compChildNode" presStyleCnt="0"/>
      <dgm:spPr/>
    </dgm:pt>
    <dgm:pt modelId="{CD33BE86-8B75-4014-B8B9-F332AFA910D4}" type="pres">
      <dgm:prSet presAssocID="{D7FF674A-C23F-4325-90A1-F553D769DE55}" presName="theInnerList" presStyleCnt="0"/>
      <dgm:spPr/>
    </dgm:pt>
    <dgm:pt modelId="{F630199E-3F51-43CA-B76A-7641FD7A48F5}" type="pres">
      <dgm:prSet presAssocID="{D7FF674A-C23F-4325-90A1-F553D769DE55}" presName="aSpace" presStyleCnt="0"/>
      <dgm:spPr/>
    </dgm:pt>
    <dgm:pt modelId="{6D6652ED-DE3C-43D0-B215-7E53EE5CF4E5}" type="pres">
      <dgm:prSet presAssocID="{35A0E308-9445-400C-91A7-74355163C879}" presName="compNode" presStyleCnt="0"/>
      <dgm:spPr/>
    </dgm:pt>
    <dgm:pt modelId="{54A4A634-116F-4895-8F26-7441CC2EE5CF}" type="pres">
      <dgm:prSet presAssocID="{35A0E308-9445-400C-91A7-74355163C879}" presName="aNode" presStyleLbl="bgShp" presStyleIdx="2" presStyleCnt="4"/>
      <dgm:spPr/>
      <dgm:t>
        <a:bodyPr/>
        <a:lstStyle/>
        <a:p>
          <a:endParaRPr lang="es-ES"/>
        </a:p>
      </dgm:t>
    </dgm:pt>
    <dgm:pt modelId="{3D634FB1-FBFE-4ED4-9864-CF7179A90D33}" type="pres">
      <dgm:prSet presAssocID="{35A0E308-9445-400C-91A7-74355163C879}" presName="textNode" presStyleLbl="bgShp" presStyleIdx="2" presStyleCnt="4"/>
      <dgm:spPr/>
      <dgm:t>
        <a:bodyPr/>
        <a:lstStyle/>
        <a:p>
          <a:endParaRPr lang="es-ES"/>
        </a:p>
      </dgm:t>
    </dgm:pt>
    <dgm:pt modelId="{CA81C571-2DFA-46B5-A61F-89123626D803}" type="pres">
      <dgm:prSet presAssocID="{35A0E308-9445-400C-91A7-74355163C879}" presName="compChildNode" presStyleCnt="0"/>
      <dgm:spPr/>
    </dgm:pt>
    <dgm:pt modelId="{E5DAAEF1-7F8A-4BE5-9EAE-46C414C41EA2}" type="pres">
      <dgm:prSet presAssocID="{35A0E308-9445-400C-91A7-74355163C879}" presName="theInnerList" presStyleCnt="0"/>
      <dgm:spPr/>
    </dgm:pt>
    <dgm:pt modelId="{B2C3BDA8-2B68-4D12-8712-439E42FB2666}" type="pres">
      <dgm:prSet presAssocID="{35A0E308-9445-400C-91A7-74355163C879}" presName="aSpace" presStyleCnt="0"/>
      <dgm:spPr/>
    </dgm:pt>
    <dgm:pt modelId="{1EC88867-CFCF-4164-8C52-527D3975DD75}" type="pres">
      <dgm:prSet presAssocID="{215F9C58-FEC0-4D5A-A9B5-0DCE415ED6A6}" presName="compNode" presStyleCnt="0"/>
      <dgm:spPr/>
    </dgm:pt>
    <dgm:pt modelId="{AF57BC21-DABA-476C-B0E1-EEFA792E54F0}" type="pres">
      <dgm:prSet presAssocID="{215F9C58-FEC0-4D5A-A9B5-0DCE415ED6A6}" presName="aNode" presStyleLbl="bgShp" presStyleIdx="3" presStyleCnt="4"/>
      <dgm:spPr/>
      <dgm:t>
        <a:bodyPr/>
        <a:lstStyle/>
        <a:p>
          <a:endParaRPr lang="es-ES"/>
        </a:p>
      </dgm:t>
    </dgm:pt>
    <dgm:pt modelId="{6FC37A33-251C-4FCB-8F54-7E987295E8F9}" type="pres">
      <dgm:prSet presAssocID="{215F9C58-FEC0-4D5A-A9B5-0DCE415ED6A6}" presName="textNode" presStyleLbl="bgShp" presStyleIdx="3" presStyleCnt="4"/>
      <dgm:spPr/>
      <dgm:t>
        <a:bodyPr/>
        <a:lstStyle/>
        <a:p>
          <a:endParaRPr lang="es-ES"/>
        </a:p>
      </dgm:t>
    </dgm:pt>
    <dgm:pt modelId="{C590DA16-AC39-4D10-A17E-C5333A8598F2}" type="pres">
      <dgm:prSet presAssocID="{215F9C58-FEC0-4D5A-A9B5-0DCE415ED6A6}" presName="compChildNode" presStyleCnt="0"/>
      <dgm:spPr/>
    </dgm:pt>
    <dgm:pt modelId="{E8796059-8C8C-44DB-A812-414FB850C641}" type="pres">
      <dgm:prSet presAssocID="{215F9C58-FEC0-4D5A-A9B5-0DCE415ED6A6}" presName="theInnerList" presStyleCnt="0"/>
      <dgm:spPr/>
    </dgm:pt>
  </dgm:ptLst>
  <dgm:cxnLst>
    <dgm:cxn modelId="{7AF7A427-3773-4E4D-89BE-8097B703C492}" type="presOf" srcId="{2BF19D83-A5C8-4ED3-8F7B-9E09AC58DF7D}" destId="{1408D0E6-26EA-48B8-82AA-D6F3E6FE922B}" srcOrd="0" destOrd="0" presId="urn:microsoft.com/office/officeart/2005/8/layout/lProcess2"/>
    <dgm:cxn modelId="{BF9F4A47-FA79-4456-8644-C364428442F6}" type="presOf" srcId="{2BF19D83-A5C8-4ED3-8F7B-9E09AC58DF7D}" destId="{12469C68-7E69-4BF0-AEF0-87EDF0E13E87}" srcOrd="1" destOrd="0" presId="urn:microsoft.com/office/officeart/2005/8/layout/lProcess2"/>
    <dgm:cxn modelId="{A8E1A190-898F-401E-BD3E-E565736CFA58}" type="presOf" srcId="{D7FF674A-C23F-4325-90A1-F553D769DE55}" destId="{50ACD719-4FCB-4C20-A8BF-E00CAD5122C9}" srcOrd="0" destOrd="0" presId="urn:microsoft.com/office/officeart/2005/8/layout/lProcess2"/>
    <dgm:cxn modelId="{3B5DE0EB-EF47-4CE1-B02B-8D8B28D61070}" srcId="{8DEBDC01-A2D6-4897-96EC-45CEDB8AE323}" destId="{D7FF674A-C23F-4325-90A1-F553D769DE55}" srcOrd="1" destOrd="0" parTransId="{67EF2D41-DB8B-452B-B214-DA73E562A1DD}" sibTransId="{F5B9A421-B88D-4C45-B301-60E1A603F81E}"/>
    <dgm:cxn modelId="{0BA4D2EF-4ECF-4A40-BB63-49BE56FB602F}" srcId="{8DEBDC01-A2D6-4897-96EC-45CEDB8AE323}" destId="{35A0E308-9445-400C-91A7-74355163C879}" srcOrd="2" destOrd="0" parTransId="{BD621A04-23B6-4455-B5ED-195D9259B8AC}" sibTransId="{B67E1BCF-CD4B-4D60-AC78-CC220E441FB7}"/>
    <dgm:cxn modelId="{FFBBFB16-9E5F-4BD8-9263-5314548F41E1}" type="presOf" srcId="{35A0E308-9445-400C-91A7-74355163C879}" destId="{3D634FB1-FBFE-4ED4-9864-CF7179A90D33}" srcOrd="1" destOrd="0" presId="urn:microsoft.com/office/officeart/2005/8/layout/lProcess2"/>
    <dgm:cxn modelId="{0173BB25-3A2A-460E-B1A8-5BCBB67FC620}" type="presOf" srcId="{D7FF674A-C23F-4325-90A1-F553D769DE55}" destId="{A55B9E5F-3690-4482-8FBD-ED28BBAE2C04}" srcOrd="1" destOrd="0" presId="urn:microsoft.com/office/officeart/2005/8/layout/lProcess2"/>
    <dgm:cxn modelId="{2115EB7C-7F53-47A2-A97A-80A8459B2795}" type="presOf" srcId="{35A0E308-9445-400C-91A7-74355163C879}" destId="{54A4A634-116F-4895-8F26-7441CC2EE5CF}" srcOrd="0" destOrd="0" presId="urn:microsoft.com/office/officeart/2005/8/layout/lProcess2"/>
    <dgm:cxn modelId="{C246019E-9D85-4960-8EB8-BDE0F4CB45E0}" srcId="{8DEBDC01-A2D6-4897-96EC-45CEDB8AE323}" destId="{215F9C58-FEC0-4D5A-A9B5-0DCE415ED6A6}" srcOrd="3" destOrd="0" parTransId="{9B3B70AA-6EF9-4195-875F-DEC03FFA5B08}" sibTransId="{2C0E0024-944F-49F7-AE25-7D28F830D9DB}"/>
    <dgm:cxn modelId="{3CE9BAC1-810F-48BA-9922-3EFAC76240C6}" type="presOf" srcId="{8DEBDC01-A2D6-4897-96EC-45CEDB8AE323}" destId="{EBADA9B1-9D07-4F75-BA10-609FA73C696A}" srcOrd="0" destOrd="0" presId="urn:microsoft.com/office/officeart/2005/8/layout/lProcess2"/>
    <dgm:cxn modelId="{E31D134F-D4E9-43AF-BD76-70951B748509}" type="presOf" srcId="{215F9C58-FEC0-4D5A-A9B5-0DCE415ED6A6}" destId="{AF57BC21-DABA-476C-B0E1-EEFA792E54F0}" srcOrd="0" destOrd="0" presId="urn:microsoft.com/office/officeart/2005/8/layout/lProcess2"/>
    <dgm:cxn modelId="{8E7D6367-2F0C-4602-B1AC-0262B942B0F2}" type="presOf" srcId="{215F9C58-FEC0-4D5A-A9B5-0DCE415ED6A6}" destId="{6FC37A33-251C-4FCB-8F54-7E987295E8F9}" srcOrd="1" destOrd="0" presId="urn:microsoft.com/office/officeart/2005/8/layout/lProcess2"/>
    <dgm:cxn modelId="{2FFA8B50-BE54-47B0-82E1-8677E27DD216}" srcId="{8DEBDC01-A2D6-4897-96EC-45CEDB8AE323}" destId="{2BF19D83-A5C8-4ED3-8F7B-9E09AC58DF7D}" srcOrd="0" destOrd="0" parTransId="{335EF3E3-9FB2-424C-BA94-527E26CC16E1}" sibTransId="{92FE6274-210A-4764-A227-1B5628B41B49}"/>
    <dgm:cxn modelId="{AF5B7F8E-D121-44CD-9F6A-0C8932F57CD4}" type="presParOf" srcId="{EBADA9B1-9D07-4F75-BA10-609FA73C696A}" destId="{B8F7D84F-CE79-42E6-96AA-4F093D50BFB6}" srcOrd="0" destOrd="0" presId="urn:microsoft.com/office/officeart/2005/8/layout/lProcess2"/>
    <dgm:cxn modelId="{390E35F5-B2FD-43B2-B6A1-814415810477}" type="presParOf" srcId="{B8F7D84F-CE79-42E6-96AA-4F093D50BFB6}" destId="{1408D0E6-26EA-48B8-82AA-D6F3E6FE922B}" srcOrd="0" destOrd="0" presId="urn:microsoft.com/office/officeart/2005/8/layout/lProcess2"/>
    <dgm:cxn modelId="{56B254D5-EF33-4494-B34F-CA57D37A2AFA}" type="presParOf" srcId="{B8F7D84F-CE79-42E6-96AA-4F093D50BFB6}" destId="{12469C68-7E69-4BF0-AEF0-87EDF0E13E87}" srcOrd="1" destOrd="0" presId="urn:microsoft.com/office/officeart/2005/8/layout/lProcess2"/>
    <dgm:cxn modelId="{B738ACEB-5CEA-473A-A39D-D0EE71CFBAA3}" type="presParOf" srcId="{B8F7D84F-CE79-42E6-96AA-4F093D50BFB6}" destId="{93E8AF06-5838-4880-B28B-87302638D095}" srcOrd="2" destOrd="0" presId="urn:microsoft.com/office/officeart/2005/8/layout/lProcess2"/>
    <dgm:cxn modelId="{F4F02757-D175-40DD-ACAA-26CB8BEB98D6}" type="presParOf" srcId="{93E8AF06-5838-4880-B28B-87302638D095}" destId="{FA388C9E-BEBA-4C8C-B49C-4F450D737004}" srcOrd="0" destOrd="0" presId="urn:microsoft.com/office/officeart/2005/8/layout/lProcess2"/>
    <dgm:cxn modelId="{D61E0257-D0D8-442B-A832-D7CDC235362C}" type="presParOf" srcId="{EBADA9B1-9D07-4F75-BA10-609FA73C696A}" destId="{36319F41-D7CE-4491-BA4A-907005A56C88}" srcOrd="1" destOrd="0" presId="urn:microsoft.com/office/officeart/2005/8/layout/lProcess2"/>
    <dgm:cxn modelId="{14C5AAD8-E001-4FB9-A332-5EB296F445A4}" type="presParOf" srcId="{EBADA9B1-9D07-4F75-BA10-609FA73C696A}" destId="{9A504198-5EE8-438C-980B-E03061173B49}" srcOrd="2" destOrd="0" presId="urn:microsoft.com/office/officeart/2005/8/layout/lProcess2"/>
    <dgm:cxn modelId="{BE73F76B-8D28-44C2-B17F-B1945E3FE25A}" type="presParOf" srcId="{9A504198-5EE8-438C-980B-E03061173B49}" destId="{50ACD719-4FCB-4C20-A8BF-E00CAD5122C9}" srcOrd="0" destOrd="0" presId="urn:microsoft.com/office/officeart/2005/8/layout/lProcess2"/>
    <dgm:cxn modelId="{86A09717-D397-4558-97B7-F267BCB998FE}" type="presParOf" srcId="{9A504198-5EE8-438C-980B-E03061173B49}" destId="{A55B9E5F-3690-4482-8FBD-ED28BBAE2C04}" srcOrd="1" destOrd="0" presId="urn:microsoft.com/office/officeart/2005/8/layout/lProcess2"/>
    <dgm:cxn modelId="{5B25B415-0922-40A4-8BFB-F7ED70948043}" type="presParOf" srcId="{9A504198-5EE8-438C-980B-E03061173B49}" destId="{4F606E56-F027-4672-992F-A1B84A9B9BA7}" srcOrd="2" destOrd="0" presId="urn:microsoft.com/office/officeart/2005/8/layout/lProcess2"/>
    <dgm:cxn modelId="{3E7B6929-87AE-4039-8DFD-704FF36B3250}" type="presParOf" srcId="{4F606E56-F027-4672-992F-A1B84A9B9BA7}" destId="{CD33BE86-8B75-4014-B8B9-F332AFA910D4}" srcOrd="0" destOrd="0" presId="urn:microsoft.com/office/officeart/2005/8/layout/lProcess2"/>
    <dgm:cxn modelId="{D5912CA9-E0FB-4BCA-82A4-E8D59EA97CC4}" type="presParOf" srcId="{EBADA9B1-9D07-4F75-BA10-609FA73C696A}" destId="{F630199E-3F51-43CA-B76A-7641FD7A48F5}" srcOrd="3" destOrd="0" presId="urn:microsoft.com/office/officeart/2005/8/layout/lProcess2"/>
    <dgm:cxn modelId="{F77BC8CA-B9AF-4AB1-8191-2C1EC9F3C713}" type="presParOf" srcId="{EBADA9B1-9D07-4F75-BA10-609FA73C696A}" destId="{6D6652ED-DE3C-43D0-B215-7E53EE5CF4E5}" srcOrd="4" destOrd="0" presId="urn:microsoft.com/office/officeart/2005/8/layout/lProcess2"/>
    <dgm:cxn modelId="{078F5028-6F8D-4563-AAB8-7CF99E94C262}" type="presParOf" srcId="{6D6652ED-DE3C-43D0-B215-7E53EE5CF4E5}" destId="{54A4A634-116F-4895-8F26-7441CC2EE5CF}" srcOrd="0" destOrd="0" presId="urn:microsoft.com/office/officeart/2005/8/layout/lProcess2"/>
    <dgm:cxn modelId="{EE296226-6023-4FF6-B2B1-AF5AEE11FC88}" type="presParOf" srcId="{6D6652ED-DE3C-43D0-B215-7E53EE5CF4E5}" destId="{3D634FB1-FBFE-4ED4-9864-CF7179A90D33}" srcOrd="1" destOrd="0" presId="urn:microsoft.com/office/officeart/2005/8/layout/lProcess2"/>
    <dgm:cxn modelId="{FAABA96C-1B79-4EE3-910B-5600176C15EF}" type="presParOf" srcId="{6D6652ED-DE3C-43D0-B215-7E53EE5CF4E5}" destId="{CA81C571-2DFA-46B5-A61F-89123626D803}" srcOrd="2" destOrd="0" presId="urn:microsoft.com/office/officeart/2005/8/layout/lProcess2"/>
    <dgm:cxn modelId="{DE4F51AB-85A5-4BB5-9CA6-DF24F6D44AE4}" type="presParOf" srcId="{CA81C571-2DFA-46B5-A61F-89123626D803}" destId="{E5DAAEF1-7F8A-4BE5-9EAE-46C414C41EA2}" srcOrd="0" destOrd="0" presId="urn:microsoft.com/office/officeart/2005/8/layout/lProcess2"/>
    <dgm:cxn modelId="{D977CFA4-B6C1-4D57-9F06-1952F350232E}" type="presParOf" srcId="{EBADA9B1-9D07-4F75-BA10-609FA73C696A}" destId="{B2C3BDA8-2B68-4D12-8712-439E42FB2666}" srcOrd="5" destOrd="0" presId="urn:microsoft.com/office/officeart/2005/8/layout/lProcess2"/>
    <dgm:cxn modelId="{4BDB3D1A-B678-4544-A920-A1835BA998BB}" type="presParOf" srcId="{EBADA9B1-9D07-4F75-BA10-609FA73C696A}" destId="{1EC88867-CFCF-4164-8C52-527D3975DD75}" srcOrd="6" destOrd="0" presId="urn:microsoft.com/office/officeart/2005/8/layout/lProcess2"/>
    <dgm:cxn modelId="{53B980AB-BF08-4DBE-B3FB-66C8FFB1B2E3}" type="presParOf" srcId="{1EC88867-CFCF-4164-8C52-527D3975DD75}" destId="{AF57BC21-DABA-476C-B0E1-EEFA792E54F0}" srcOrd="0" destOrd="0" presId="urn:microsoft.com/office/officeart/2005/8/layout/lProcess2"/>
    <dgm:cxn modelId="{AB43E1E4-D3C4-4375-899D-15176E45C0A1}" type="presParOf" srcId="{1EC88867-CFCF-4164-8C52-527D3975DD75}" destId="{6FC37A33-251C-4FCB-8F54-7E987295E8F9}" srcOrd="1" destOrd="0" presId="urn:microsoft.com/office/officeart/2005/8/layout/lProcess2"/>
    <dgm:cxn modelId="{98F273E4-7574-45A6-8D21-322EB99A843A}" type="presParOf" srcId="{1EC88867-CFCF-4164-8C52-527D3975DD75}" destId="{C590DA16-AC39-4D10-A17E-C5333A8598F2}" srcOrd="2" destOrd="0" presId="urn:microsoft.com/office/officeart/2005/8/layout/lProcess2"/>
    <dgm:cxn modelId="{FFB15190-6B6D-4DD2-835E-7B43B91FD46A}" type="presParOf" srcId="{C590DA16-AC39-4D10-A17E-C5333A8598F2}" destId="{E8796059-8C8C-44DB-A812-414FB850C64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8D0E6-26EA-48B8-82AA-D6F3E6FE922B}">
      <dsp:nvSpPr>
        <dsp:cNvPr id="0" name=""/>
        <dsp:cNvSpPr/>
      </dsp:nvSpPr>
      <dsp:spPr>
        <a:xfrm>
          <a:off x="1959" y="0"/>
          <a:ext cx="1922859" cy="4309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>
              <a:latin typeface="+mn-lt"/>
            </a:rPr>
            <a:t>Operaciones</a:t>
          </a:r>
          <a:endParaRPr lang="en-GB" sz="1400" b="1" kern="1200" dirty="0">
            <a:latin typeface="+mn-lt"/>
          </a:endParaRPr>
        </a:p>
      </dsp:txBody>
      <dsp:txXfrm>
        <a:off x="1959" y="0"/>
        <a:ext cx="1922859" cy="1292859"/>
      </dsp:txXfrm>
    </dsp:sp>
    <dsp:sp modelId="{50ACD719-4FCB-4C20-A8BF-E00CAD5122C9}">
      <dsp:nvSpPr>
        <dsp:cNvPr id="0" name=""/>
        <dsp:cNvSpPr/>
      </dsp:nvSpPr>
      <dsp:spPr>
        <a:xfrm>
          <a:off x="2069033" y="0"/>
          <a:ext cx="1922859" cy="4309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n-lt"/>
            </a:rPr>
            <a:t>Marketing</a:t>
          </a:r>
        </a:p>
      </dsp:txBody>
      <dsp:txXfrm>
        <a:off x="2069033" y="0"/>
        <a:ext cx="1922859" cy="1292859"/>
      </dsp:txXfrm>
    </dsp:sp>
    <dsp:sp modelId="{54A4A634-116F-4895-8F26-7441CC2EE5CF}">
      <dsp:nvSpPr>
        <dsp:cNvPr id="0" name=""/>
        <dsp:cNvSpPr/>
      </dsp:nvSpPr>
      <dsp:spPr>
        <a:xfrm>
          <a:off x="4136107" y="0"/>
          <a:ext cx="1922859" cy="4309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>
              <a:latin typeface="+mn-lt"/>
            </a:rPr>
            <a:t>Administración</a:t>
          </a:r>
          <a:r>
            <a:rPr lang="en-GB" sz="1400" b="1" kern="1200" dirty="0">
              <a:latin typeface="+mn-lt"/>
            </a:rPr>
            <a:t> &amp; </a:t>
          </a:r>
          <a:r>
            <a:rPr lang="en-GB" sz="1400" b="1" kern="1200" dirty="0" err="1">
              <a:latin typeface="+mn-lt"/>
            </a:rPr>
            <a:t>Finanzas</a:t>
          </a:r>
          <a:endParaRPr lang="en-GB" sz="1400" b="1" kern="1200" dirty="0">
            <a:latin typeface="+mn-lt"/>
          </a:endParaRPr>
        </a:p>
      </dsp:txBody>
      <dsp:txXfrm>
        <a:off x="4136107" y="0"/>
        <a:ext cx="1922859" cy="1292859"/>
      </dsp:txXfrm>
    </dsp:sp>
    <dsp:sp modelId="{AF57BC21-DABA-476C-B0E1-EEFA792E54F0}">
      <dsp:nvSpPr>
        <dsp:cNvPr id="0" name=""/>
        <dsp:cNvSpPr/>
      </dsp:nvSpPr>
      <dsp:spPr>
        <a:xfrm>
          <a:off x="6203181" y="0"/>
          <a:ext cx="1922859" cy="4309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n-lt"/>
            </a:rPr>
            <a:t>Management + </a:t>
          </a:r>
          <a:r>
            <a:rPr lang="en-GB" sz="1400" b="1" kern="1200" dirty="0" err="1">
              <a:latin typeface="+mn-lt"/>
            </a:rPr>
            <a:t>Gobierno</a:t>
          </a:r>
          <a:endParaRPr lang="en-GB" sz="1400" b="1" kern="1200" dirty="0">
            <a:latin typeface="+mn-lt"/>
          </a:endParaRPr>
        </a:p>
      </dsp:txBody>
      <dsp:txXfrm>
        <a:off x="6203181" y="0"/>
        <a:ext cx="1922859" cy="1292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CF2D96-03D6-40A7-9CBD-CB8479B68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742BE07-32AE-438C-A3D3-A80FD3773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C214795-9697-43B9-A9C2-90F22F8E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0F0-2F72-454D-AC87-74D49185C4B7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B758331-798B-4470-BD01-4D9F3F57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FBAE77-C55B-41B2-AAFF-8D62FB0E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20FA-8D95-4859-AED1-31404B91B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4873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2FD4DF-22B4-4D0A-B0F5-317F2AFF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E7A8B3D-34FF-47CF-A93B-B7B95A7F2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361622-6958-4A98-910E-B762562D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0F0-2F72-454D-AC87-74D49185C4B7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328A65-EFE4-464F-863C-FE9EFA8F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4C64C3-299B-4CB2-A3DA-F2EA3FF5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20FA-8D95-4859-AED1-31404B91B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704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977347E-1E24-46A8-A2B1-BDDB6FB84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5C1E898-F32F-45C0-8795-53776B0A7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CF6ACA8-8EB1-4374-B5CC-D82654B8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0F0-2F72-454D-AC87-74D49185C4B7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75B20C8-D24E-4ACC-93D1-4A8A2CCA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DBB11-FB46-4D67-B99C-D18E3317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20FA-8D95-4859-AED1-31404B91B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000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2B0E7E-C0D4-4A06-8B01-025DC675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7CE37BC-BF4E-4C62-83D6-CB2986A6F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7A2E0C-4055-456C-A692-366099D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0F0-2F72-454D-AC87-74D49185C4B7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271594F-0FAB-42D8-8F43-3BB1DE89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C26E229-ED46-4667-A2EC-6CD7B6DE3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20FA-8D95-4859-AED1-31404B91BF09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x_x_x_x_x_x_x_img643348" descr="2905c23f-4368-4c5a-b261-c71c64a89a2c">
            <a:extLst>
              <a:ext uri="{FF2B5EF4-FFF2-40B4-BE49-F238E27FC236}">
                <a16:creationId xmlns:a16="http://schemas.microsoft.com/office/drawing/2014/main" xmlns="" id="{C52669B2-E5D3-4AEF-BF0F-00165ED4ABB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133"/>
          <a:stretch/>
        </p:blipFill>
        <p:spPr bwMode="auto">
          <a:xfrm>
            <a:off x="0" y="0"/>
            <a:ext cx="12192000" cy="157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308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57A601-B802-4E6E-9A65-011112F9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A9E2CDE-812F-44C7-BDA7-151B70CFD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287F89C-E46F-4AEC-9FA6-BCA398A7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0F0-2F72-454D-AC87-74D49185C4B7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0E4D70B-83CE-4C5A-BC2F-E2C750FB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E41DE2-DAA1-4902-BE72-5C2CF2FB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20FA-8D95-4859-AED1-31404B91B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9291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B2222C-7AC3-48FC-A9C5-2A801FE7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0A433C4-2C8D-4AEE-B03F-F5E1FA834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6E7095B-8310-4BB2-91EF-2C50977A4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6B91A71-89C5-4487-9532-16EF291C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0F0-2F72-454D-AC87-74D49185C4B7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29E21E1-624D-4594-8569-B0F535D2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55A7A7A-0B41-4806-8F0A-67EE41FD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20FA-8D95-4859-AED1-31404B91B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686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8EDD3C-4917-44E1-9A9C-DE528132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2A8AD6E-FC73-4D29-A09E-79C29EE75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8CCDD14-7F8E-49FE-8705-D25653B21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8232527-3FBA-4D65-B84F-411D92DE9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81FEEB5-313A-4237-A8DF-2C2D6BCD7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4B36C4B-B619-4B36-B2D2-BEECEF114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0F0-2F72-454D-AC87-74D49185C4B7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B5B6EBF-DF0C-4161-A93B-459F7B06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7EB621F-044B-4057-8AD0-F48589FC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20FA-8D95-4859-AED1-31404B91B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352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5DC2C6-D8E6-4975-A6BB-1C6D71F2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E7F69D5-D3D3-4EB8-860D-182B8153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0F0-2F72-454D-AC87-74D49185C4B7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D0E66C8-356F-436C-9D84-48D55F0D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C0BF273-59DB-4FDC-8D84-FF402A85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20FA-8D95-4859-AED1-31404B91B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139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6080CD8-3CED-43CF-A84C-9E15C166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0F0-2F72-454D-AC87-74D49185C4B7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9F29246-5AB3-43A3-A63E-B95AD3DC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3892D03-7653-4311-802D-BBB7E7FA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20FA-8D95-4859-AED1-31404B91B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57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E0B39C-5CF7-41BC-9BC0-D58C1C67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2F2388D-4812-4891-8412-4FDB82B9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22E2736-0B04-40BA-888B-322EAF1DE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450CD0-531C-4F2B-B2D1-22F365CC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0F0-2F72-454D-AC87-74D49185C4B7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B952D0B-4D85-43BF-875F-E79BAEA0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D38F616-1ACD-4DBD-B54A-7136D56D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20FA-8D95-4859-AED1-31404B91B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9472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91158A-A29A-4A7D-9202-AA0D9F725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0DA769A-8EFD-4C4B-9CFD-4A50D6C5D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88C4B32-B04F-4183-B2FA-80F60BD7F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4096508-14C5-4D24-86E4-B43AE679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0F0-2F72-454D-AC87-74D49185C4B7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2D84852-017F-4142-9A0E-945BBD4F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E488E44-19C0-4E37-B326-43866D24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20FA-8D95-4859-AED1-31404B91B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768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8C9F90D-274E-408E-AFC2-08832819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41B3C6C-8C9C-4714-B915-7312B1C86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47C255D-60D0-4B22-A660-C2496FF0C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C10F0-2F72-454D-AC87-74D49185C4B7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CD0A7D8-BE16-49B6-91C8-A1D7EEC48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DA27F0-FFFC-45C0-8965-B0145CFBF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520FA-8D95-4859-AED1-31404B91B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921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F8550F-3DDF-4C72-B47D-5EC9835D3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3" y="1749281"/>
            <a:ext cx="6403109" cy="660111"/>
          </a:xfrm>
        </p:spPr>
        <p:txBody>
          <a:bodyPr>
            <a:normAutofit fontScale="90000"/>
          </a:bodyPr>
          <a:lstStyle/>
          <a:p>
            <a:r>
              <a:rPr lang="en-GB" sz="5400" b="1" dirty="0" err="1"/>
              <a:t>Auditoría</a:t>
            </a:r>
            <a:r>
              <a:rPr lang="en-GB" sz="5400" b="1" dirty="0"/>
              <a:t> 4.0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6F62A2-A331-47EE-B4F8-CD1045B88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682" y="2854036"/>
            <a:ext cx="9432636" cy="3464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Luis Piacenza</a:t>
            </a:r>
          </a:p>
          <a:p>
            <a:pPr marL="0" indent="0">
              <a:buNone/>
            </a:pPr>
            <a:r>
              <a:rPr lang="en-GB" dirty="0"/>
              <a:t>Vocal </a:t>
            </a:r>
            <a:r>
              <a:rPr lang="en-GB" dirty="0" err="1"/>
              <a:t>Comisión</a:t>
            </a:r>
            <a:r>
              <a:rPr lang="en-GB" dirty="0"/>
              <a:t> de </a:t>
            </a:r>
            <a:r>
              <a:rPr lang="en-GB" dirty="0" err="1"/>
              <a:t>Tecnología</a:t>
            </a:r>
            <a:r>
              <a:rPr lang="en-GB" dirty="0"/>
              <a:t>, REA</a:t>
            </a:r>
          </a:p>
          <a:p>
            <a:pPr marL="0" indent="0">
              <a:buNone/>
            </a:pPr>
            <a:r>
              <a:rPr lang="en-GB" dirty="0"/>
              <a:t>Chief Operating Officer (COO), Crowe Spain |Audit &amp; Advisory</a:t>
            </a:r>
          </a:p>
        </p:txBody>
      </p:sp>
    </p:spTree>
    <p:extLst>
      <p:ext uri="{BB962C8B-B14F-4D97-AF65-F5344CB8AC3E}">
        <p14:creationId xmlns:p14="http://schemas.microsoft.com/office/powerpoint/2010/main" xmlns="" val="290696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F8550F-3DDF-4C72-B47D-5EC9835D3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3" y="1749281"/>
            <a:ext cx="6403109" cy="660111"/>
          </a:xfrm>
        </p:spPr>
        <p:txBody>
          <a:bodyPr>
            <a:normAutofit fontScale="90000"/>
          </a:bodyPr>
          <a:lstStyle/>
          <a:p>
            <a:r>
              <a:rPr lang="en-GB" sz="5400" b="1" dirty="0" err="1"/>
              <a:t>Posicionamiento</a:t>
            </a:r>
            <a:r>
              <a:rPr lang="en-GB" sz="5400" b="1" dirty="0"/>
              <a:t> REA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6F62A2-A331-47EE-B4F8-CD1045B88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682" y="2578389"/>
            <a:ext cx="9432636" cy="3740439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Reciente</a:t>
            </a:r>
            <a:r>
              <a:rPr lang="en-GB" dirty="0"/>
              <a:t> </a:t>
            </a:r>
            <a:r>
              <a:rPr lang="en-GB" dirty="0" err="1"/>
              <a:t>formación</a:t>
            </a:r>
            <a:r>
              <a:rPr lang="en-GB" dirty="0"/>
              <a:t> de una </a:t>
            </a:r>
            <a:r>
              <a:rPr lang="en-GB" dirty="0" err="1"/>
              <a:t>Comisión</a:t>
            </a:r>
            <a:r>
              <a:rPr lang="en-GB" dirty="0"/>
              <a:t> de </a:t>
            </a:r>
            <a:r>
              <a:rPr lang="en-GB" dirty="0" err="1"/>
              <a:t>Tecnología</a:t>
            </a:r>
            <a:endParaRPr lang="en-GB" dirty="0"/>
          </a:p>
          <a:p>
            <a:pPr lvl="1"/>
            <a:r>
              <a:rPr lang="en-GB" dirty="0" err="1"/>
              <a:t>Conocer</a:t>
            </a:r>
            <a:r>
              <a:rPr lang="en-GB" dirty="0"/>
              <a:t> los </a:t>
            </a:r>
            <a:r>
              <a:rPr lang="en-GB" dirty="0" err="1"/>
              <a:t>nuevos</a:t>
            </a:r>
            <a:r>
              <a:rPr lang="en-GB" dirty="0"/>
              <a:t> </a:t>
            </a:r>
            <a:r>
              <a:rPr lang="en-GB" dirty="0" err="1"/>
              <a:t>escenarios</a:t>
            </a:r>
            <a:r>
              <a:rPr lang="en-GB" dirty="0"/>
              <a:t> </a:t>
            </a:r>
            <a:r>
              <a:rPr lang="en-GB" dirty="0" err="1"/>
              <a:t>tecnológicos</a:t>
            </a:r>
            <a:r>
              <a:rPr lang="en-GB" dirty="0"/>
              <a:t> a los que ha de </a:t>
            </a:r>
            <a:r>
              <a:rPr lang="en-GB" dirty="0" err="1"/>
              <a:t>enfrentarse</a:t>
            </a:r>
            <a:r>
              <a:rPr lang="en-GB" dirty="0"/>
              <a:t> el auditor</a:t>
            </a:r>
          </a:p>
          <a:p>
            <a:pPr lvl="1"/>
            <a:r>
              <a:rPr lang="en-GB" dirty="0" err="1"/>
              <a:t>Formación</a:t>
            </a:r>
            <a:r>
              <a:rPr lang="en-GB" dirty="0"/>
              <a:t> </a:t>
            </a:r>
            <a:r>
              <a:rPr lang="en-GB" dirty="0" err="1"/>
              <a:t>específica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tecnología</a:t>
            </a:r>
            <a:r>
              <a:rPr lang="en-GB" dirty="0"/>
              <a:t> </a:t>
            </a:r>
            <a:r>
              <a:rPr lang="en-GB" dirty="0" err="1"/>
              <a:t>aplicada</a:t>
            </a:r>
            <a:r>
              <a:rPr lang="en-GB" dirty="0"/>
              <a:t> a la </a:t>
            </a:r>
            <a:r>
              <a:rPr lang="en-GB" dirty="0" err="1"/>
              <a:t>auditoría</a:t>
            </a:r>
            <a:r>
              <a:rPr lang="en-GB" dirty="0"/>
              <a:t> de </a:t>
            </a:r>
            <a:r>
              <a:rPr lang="en-GB" dirty="0" err="1"/>
              <a:t>cuentas</a:t>
            </a:r>
            <a:endParaRPr lang="en-GB" dirty="0"/>
          </a:p>
          <a:p>
            <a:pPr lvl="2"/>
            <a:r>
              <a:rPr lang="en-GB" dirty="0" err="1"/>
              <a:t>Sesiones</a:t>
            </a:r>
            <a:r>
              <a:rPr lang="en-GB" dirty="0"/>
              <a:t> </a:t>
            </a:r>
            <a:r>
              <a:rPr lang="en-GB" dirty="0" err="1"/>
              <a:t>formativas</a:t>
            </a:r>
            <a:endParaRPr lang="en-GB" dirty="0"/>
          </a:p>
          <a:p>
            <a:pPr lvl="2"/>
            <a:r>
              <a:rPr lang="en-GB" dirty="0" err="1"/>
              <a:t>Laboratorios</a:t>
            </a:r>
            <a:r>
              <a:rPr lang="en-GB" dirty="0"/>
              <a:t> o </a:t>
            </a:r>
            <a:r>
              <a:rPr lang="en-GB" dirty="0" err="1"/>
              <a:t>talleres</a:t>
            </a:r>
            <a:r>
              <a:rPr lang="en-GB" dirty="0"/>
              <a:t> de </a:t>
            </a:r>
            <a:r>
              <a:rPr lang="en-GB" dirty="0" err="1"/>
              <a:t>productos</a:t>
            </a:r>
            <a:endParaRPr lang="en-GB" dirty="0"/>
          </a:p>
          <a:p>
            <a:pPr lvl="2"/>
            <a:r>
              <a:rPr lang="en-GB" dirty="0" err="1"/>
              <a:t>Publicación</a:t>
            </a:r>
            <a:r>
              <a:rPr lang="en-GB" dirty="0"/>
              <a:t> de </a:t>
            </a:r>
            <a:r>
              <a:rPr lang="en-GB" dirty="0" err="1"/>
              <a:t>documentos</a:t>
            </a:r>
            <a:r>
              <a:rPr lang="en-GB" dirty="0"/>
              <a:t> </a:t>
            </a:r>
          </a:p>
          <a:p>
            <a:r>
              <a:rPr lang="en-GB" dirty="0" err="1"/>
              <a:t>Necesidades</a:t>
            </a:r>
            <a:r>
              <a:rPr lang="en-GB" dirty="0"/>
              <a:t> de los </a:t>
            </a:r>
            <a:r>
              <a:rPr lang="en-GB" dirty="0" err="1"/>
              <a:t>pequeños</a:t>
            </a:r>
            <a:r>
              <a:rPr lang="en-GB" dirty="0"/>
              <a:t> </a:t>
            </a:r>
            <a:r>
              <a:rPr lang="en-GB" dirty="0" err="1"/>
              <a:t>despachos</a:t>
            </a:r>
            <a:endParaRPr lang="en-GB" dirty="0"/>
          </a:p>
          <a:p>
            <a:r>
              <a:rPr lang="en-GB" dirty="0" err="1"/>
              <a:t>Inmadurez</a:t>
            </a:r>
            <a:r>
              <a:rPr lang="en-GB" dirty="0"/>
              <a:t> de la </a:t>
            </a:r>
            <a:r>
              <a:rPr lang="en-GB" dirty="0" err="1"/>
              <a:t>tecnología</a:t>
            </a:r>
            <a:r>
              <a:rPr lang="en-GB" dirty="0"/>
              <a:t> </a:t>
            </a:r>
            <a:r>
              <a:rPr lang="en-GB" dirty="0" err="1"/>
              <a:t>incluso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firmas</a:t>
            </a:r>
            <a:r>
              <a:rPr lang="en-GB" dirty="0"/>
              <a:t> con </a:t>
            </a:r>
            <a:r>
              <a:rPr lang="en-GB" dirty="0" err="1"/>
              <a:t>capacidad</a:t>
            </a:r>
            <a:r>
              <a:rPr lang="en-GB" dirty="0"/>
              <a:t> de </a:t>
            </a:r>
            <a:r>
              <a:rPr lang="en-GB" dirty="0" err="1"/>
              <a:t>despegar</a:t>
            </a:r>
            <a:r>
              <a:rPr lang="en-GB" dirty="0"/>
              <a:t> CAPEX</a:t>
            </a:r>
          </a:p>
        </p:txBody>
      </p:sp>
    </p:spTree>
    <p:extLst>
      <p:ext uri="{BB962C8B-B14F-4D97-AF65-F5344CB8AC3E}">
        <p14:creationId xmlns:p14="http://schemas.microsoft.com/office/powerpoint/2010/main" xmlns="" val="138318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76D45F-EC2F-473A-8B88-0707011E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82" y="1608425"/>
            <a:ext cx="10515600" cy="1325563"/>
          </a:xfrm>
        </p:spPr>
        <p:txBody>
          <a:bodyPr/>
          <a:lstStyle/>
          <a:p>
            <a:r>
              <a:rPr lang="en-GB" b="1" dirty="0" err="1"/>
              <a:t>Auditoría</a:t>
            </a:r>
            <a:r>
              <a:rPr lang="en-GB" b="1" dirty="0"/>
              <a:t> e </a:t>
            </a:r>
            <a:r>
              <a:rPr lang="en-GB" b="1" dirty="0" err="1"/>
              <a:t>impactos</a:t>
            </a:r>
            <a:endParaRPr lang="en-GB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F9391F7-21AF-4E2B-8750-F985A54C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82" y="2933988"/>
            <a:ext cx="10515600" cy="4351338"/>
          </a:xfrm>
        </p:spPr>
        <p:txBody>
          <a:bodyPr/>
          <a:lstStyle/>
          <a:p>
            <a:r>
              <a:rPr lang="en-GB" dirty="0" err="1"/>
              <a:t>Analíticos</a:t>
            </a:r>
            <a:r>
              <a:rPr lang="en-GB" dirty="0"/>
              <a:t> / </a:t>
            </a:r>
            <a:r>
              <a:rPr lang="en-GB" dirty="0" err="1"/>
              <a:t>Tecnología</a:t>
            </a:r>
            <a:r>
              <a:rPr lang="en-GB" dirty="0"/>
              <a:t> </a:t>
            </a:r>
            <a:r>
              <a:rPr lang="en-GB" dirty="0" err="1"/>
              <a:t>subyacente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el </a:t>
            </a:r>
            <a:r>
              <a:rPr lang="en-GB" dirty="0" err="1"/>
              <a:t>cliente</a:t>
            </a:r>
            <a:r>
              <a:rPr lang="en-GB" dirty="0"/>
              <a:t> / </a:t>
            </a:r>
            <a:r>
              <a:rPr lang="en-GB" dirty="0" err="1"/>
              <a:t>Opacidad</a:t>
            </a:r>
            <a:r>
              <a:rPr lang="en-GB" dirty="0"/>
              <a:t> de la </a:t>
            </a:r>
            <a:r>
              <a:rPr lang="en-GB" dirty="0" err="1"/>
              <a:t>información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PyMES</a:t>
            </a:r>
            <a:endParaRPr lang="en-GB" dirty="0"/>
          </a:p>
          <a:p>
            <a:r>
              <a:rPr lang="en-GB" dirty="0" err="1"/>
              <a:t>Regtech</a:t>
            </a:r>
            <a:r>
              <a:rPr lang="en-GB" dirty="0"/>
              <a:t> / </a:t>
            </a:r>
            <a:r>
              <a:rPr lang="en-GB" dirty="0" err="1"/>
              <a:t>necesidad</a:t>
            </a:r>
            <a:r>
              <a:rPr lang="en-GB" dirty="0"/>
              <a:t> de </a:t>
            </a:r>
            <a:r>
              <a:rPr lang="en-GB" dirty="0" err="1"/>
              <a:t>automatizar</a:t>
            </a:r>
            <a:r>
              <a:rPr lang="en-GB" dirty="0"/>
              <a:t> el compliance</a:t>
            </a:r>
          </a:p>
          <a:p>
            <a:r>
              <a:rPr lang="en-GB" dirty="0"/>
              <a:t>RPA / </a:t>
            </a:r>
            <a:r>
              <a:rPr lang="en-GB" dirty="0" err="1"/>
              <a:t>necesidad</a:t>
            </a:r>
            <a:r>
              <a:rPr lang="en-GB" dirty="0"/>
              <a:t> de </a:t>
            </a:r>
            <a:r>
              <a:rPr lang="en-GB" dirty="0" err="1"/>
              <a:t>validar</a:t>
            </a:r>
            <a:r>
              <a:rPr lang="en-GB" dirty="0"/>
              <a:t> la </a:t>
            </a:r>
            <a:r>
              <a:rPr lang="en-GB" dirty="0" err="1"/>
              <a:t>efectividad</a:t>
            </a:r>
            <a:endParaRPr lang="en-GB" dirty="0"/>
          </a:p>
          <a:p>
            <a:r>
              <a:rPr lang="en-GB" dirty="0"/>
              <a:t>Smart contracts / </a:t>
            </a:r>
            <a:r>
              <a:rPr lang="en-GB" dirty="0" err="1"/>
              <a:t>promesas</a:t>
            </a:r>
            <a:r>
              <a:rPr lang="en-GB" dirty="0"/>
              <a:t> y </a:t>
            </a:r>
            <a:r>
              <a:rPr lang="en-GB" dirty="0" err="1"/>
              <a:t>realidades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4866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0AE8F7-5E1F-4EA3-BEE4-7033CD04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613982"/>
            <a:ext cx="10515600" cy="562238"/>
          </a:xfrm>
        </p:spPr>
        <p:txBody>
          <a:bodyPr>
            <a:normAutofit/>
          </a:bodyPr>
          <a:lstStyle/>
          <a:p>
            <a:r>
              <a:rPr lang="en-GB" sz="3200" b="1" dirty="0"/>
              <a:t>Un </a:t>
            </a:r>
            <a:r>
              <a:rPr lang="en-GB" sz="3200" b="1" dirty="0" err="1"/>
              <a:t>modelo</a:t>
            </a:r>
            <a:r>
              <a:rPr lang="en-GB" sz="3200" b="1" dirty="0"/>
              <a:t> para </a:t>
            </a:r>
            <a:r>
              <a:rPr lang="en-GB" sz="3200" b="1" dirty="0" err="1"/>
              <a:t>entender</a:t>
            </a:r>
            <a:r>
              <a:rPr lang="en-GB" sz="3200" b="1" dirty="0"/>
              <a:t> el </a:t>
            </a:r>
            <a:r>
              <a:rPr lang="en-GB" sz="3200" b="1" dirty="0" err="1"/>
              <a:t>camino</a:t>
            </a:r>
            <a:r>
              <a:rPr lang="en-GB" sz="3200" b="1" dirty="0"/>
              <a:t> </a:t>
            </a:r>
            <a:r>
              <a:rPr lang="en-GB" sz="3200" b="1" dirty="0" err="1"/>
              <a:t>hacia</a:t>
            </a:r>
            <a:r>
              <a:rPr lang="en-GB" sz="3200" b="1" dirty="0"/>
              <a:t> la </a:t>
            </a:r>
            <a:r>
              <a:rPr lang="en-GB" sz="3200" b="1" dirty="0" err="1"/>
              <a:t>digitalización</a:t>
            </a:r>
            <a:endParaRPr lang="en-GB" sz="32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00BB16FB-956D-42E0-B822-F97657098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49628678"/>
              </p:ext>
            </p:extLst>
          </p:nvPr>
        </p:nvGraphicFramePr>
        <p:xfrm>
          <a:off x="3124200" y="2276763"/>
          <a:ext cx="8128000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956FDD9-31E3-407C-8BA2-D7771D70D4DC}"/>
              </a:ext>
            </a:extLst>
          </p:cNvPr>
          <p:cNvSpPr/>
          <p:nvPr/>
        </p:nvSpPr>
        <p:spPr>
          <a:xfrm>
            <a:off x="838200" y="3343563"/>
            <a:ext cx="102108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2060"/>
                </a:solidFill>
              </a:rPr>
              <a:t>Mindset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4E0BF47-4C05-4D7B-83DD-7C980B002343}"/>
              </a:ext>
            </a:extLst>
          </p:cNvPr>
          <p:cNvSpPr/>
          <p:nvPr/>
        </p:nvSpPr>
        <p:spPr>
          <a:xfrm>
            <a:off x="838200" y="4126729"/>
            <a:ext cx="102108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2060"/>
                </a:solidFill>
              </a:rPr>
              <a:t>Skillset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03A8A9D-4541-448A-A709-4D3A35EF2B6C}"/>
              </a:ext>
            </a:extLst>
          </p:cNvPr>
          <p:cNvSpPr/>
          <p:nvPr/>
        </p:nvSpPr>
        <p:spPr>
          <a:xfrm>
            <a:off x="838200" y="4909895"/>
            <a:ext cx="102108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2060"/>
                </a:solidFill>
              </a:rPr>
              <a:t>Toolset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D435DAE-EC90-49EC-A7E4-2C5581C1BB43}"/>
              </a:ext>
            </a:extLst>
          </p:cNvPr>
          <p:cNvSpPr/>
          <p:nvPr/>
        </p:nvSpPr>
        <p:spPr>
          <a:xfrm>
            <a:off x="838200" y="5693061"/>
            <a:ext cx="102108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2060"/>
                </a:solidFill>
              </a:rPr>
              <a:t>Onset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1CF6349C-5A07-4B03-A55C-62B1ACCD9C3E}"/>
              </a:ext>
            </a:extLst>
          </p:cNvPr>
          <p:cNvSpPr/>
          <p:nvPr/>
        </p:nvSpPr>
        <p:spPr>
          <a:xfrm>
            <a:off x="3276600" y="3419763"/>
            <a:ext cx="5791200" cy="4233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</a:rPr>
              <a:t>Innovación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como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proceso</a:t>
            </a:r>
            <a:r>
              <a:rPr lang="en-GB" sz="1400" b="1" dirty="0">
                <a:solidFill>
                  <a:srgbClr val="002060"/>
                </a:solidFill>
              </a:rPr>
              <a:t> + </a:t>
            </a:r>
            <a:r>
              <a:rPr lang="en-GB" sz="1400" b="1" dirty="0" err="1">
                <a:solidFill>
                  <a:srgbClr val="002060"/>
                </a:solidFill>
              </a:rPr>
              <a:t>gestión</a:t>
            </a:r>
            <a:r>
              <a:rPr lang="en-GB" sz="1400" b="1" dirty="0">
                <a:solidFill>
                  <a:srgbClr val="002060"/>
                </a:solidFill>
              </a:rPr>
              <a:t> del </a:t>
            </a:r>
            <a:r>
              <a:rPr lang="en-GB" sz="1400" b="1" dirty="0" err="1">
                <a:solidFill>
                  <a:srgbClr val="002060"/>
                </a:solidFill>
              </a:rPr>
              <a:t>cambio</a:t>
            </a:r>
            <a:r>
              <a:rPr lang="en-GB" sz="1400" b="1" dirty="0">
                <a:solidFill>
                  <a:srgbClr val="002060"/>
                </a:solidFill>
              </a:rPr>
              <a:t> + deep work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D4E67309-A473-4597-8267-2D8F8876A500}"/>
              </a:ext>
            </a:extLst>
          </p:cNvPr>
          <p:cNvSpPr/>
          <p:nvPr/>
        </p:nvSpPr>
        <p:spPr>
          <a:xfrm>
            <a:off x="9448800" y="3419763"/>
            <a:ext cx="1581150" cy="4233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2060"/>
                </a:solidFill>
              </a:rPr>
              <a:t>Conversaciones</a:t>
            </a:r>
            <a:r>
              <a:rPr lang="en-GB" sz="1200" b="1" dirty="0">
                <a:solidFill>
                  <a:srgbClr val="002060"/>
                </a:solidFill>
              </a:rPr>
              <a:t> </a:t>
            </a:r>
            <a:r>
              <a:rPr lang="en-GB" sz="1200" b="1" dirty="0" err="1">
                <a:solidFill>
                  <a:srgbClr val="002060"/>
                </a:solidFill>
              </a:rPr>
              <a:t>difíciles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xmlns="" id="{31E9BCF7-1478-441B-9724-54017A22B9DB}"/>
              </a:ext>
            </a:extLst>
          </p:cNvPr>
          <p:cNvSpPr/>
          <p:nvPr/>
        </p:nvSpPr>
        <p:spPr>
          <a:xfrm>
            <a:off x="3276600" y="4212454"/>
            <a:ext cx="5791200" cy="4233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</a:rPr>
              <a:t>Metodos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ágiles</a:t>
            </a:r>
            <a:r>
              <a:rPr lang="en-GB" sz="1400" b="1" dirty="0">
                <a:solidFill>
                  <a:srgbClr val="002060"/>
                </a:solidFill>
              </a:rPr>
              <a:t> + fast prototyping + design thinking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xmlns="" id="{7C34D81C-C2C4-4C8A-B9AC-00DA86B4A08A}"/>
              </a:ext>
            </a:extLst>
          </p:cNvPr>
          <p:cNvSpPr/>
          <p:nvPr/>
        </p:nvSpPr>
        <p:spPr>
          <a:xfrm>
            <a:off x="9420225" y="4202929"/>
            <a:ext cx="1581150" cy="4233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rgbClr val="002060"/>
                </a:solidFill>
              </a:rPr>
              <a:t>IT at Board + </a:t>
            </a:r>
            <a:r>
              <a:rPr lang="en-GB" sz="1050" b="1" dirty="0" err="1">
                <a:solidFill>
                  <a:srgbClr val="002060"/>
                </a:solidFill>
              </a:rPr>
              <a:t>nuevas</a:t>
            </a:r>
            <a:r>
              <a:rPr lang="en-GB" sz="1050" b="1" dirty="0">
                <a:solidFill>
                  <a:srgbClr val="002060"/>
                </a:solidFill>
              </a:rPr>
              <a:t> </a:t>
            </a:r>
            <a:r>
              <a:rPr lang="en-GB" sz="1050" b="1" dirty="0" err="1">
                <a:solidFill>
                  <a:srgbClr val="002060"/>
                </a:solidFill>
              </a:rPr>
              <a:t>formas</a:t>
            </a:r>
            <a:r>
              <a:rPr lang="en-GB" sz="1050" b="1" dirty="0">
                <a:solidFill>
                  <a:srgbClr val="002060"/>
                </a:solidFill>
              </a:rPr>
              <a:t> de </a:t>
            </a:r>
            <a:r>
              <a:rPr lang="en-GB" sz="1050" b="1" dirty="0" err="1">
                <a:solidFill>
                  <a:srgbClr val="002060"/>
                </a:solidFill>
              </a:rPr>
              <a:t>trabajo</a:t>
            </a:r>
            <a:endParaRPr lang="en-GB" sz="1050" b="1" dirty="0">
              <a:solidFill>
                <a:srgbClr val="002060"/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BC2A32F8-76DC-46D2-A073-BCD1B64F6910}"/>
              </a:ext>
            </a:extLst>
          </p:cNvPr>
          <p:cNvSpPr/>
          <p:nvPr/>
        </p:nvSpPr>
        <p:spPr>
          <a:xfrm>
            <a:off x="3276600" y="5003029"/>
            <a:ext cx="1676400" cy="4233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DOCI + industry 4,0 + RPA + IoT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3EEE476F-F9ED-4444-9662-CD8A6103656C}"/>
              </a:ext>
            </a:extLst>
          </p:cNvPr>
          <p:cNvSpPr/>
          <p:nvPr/>
        </p:nvSpPr>
        <p:spPr>
          <a:xfrm>
            <a:off x="5257800" y="4987154"/>
            <a:ext cx="1676400" cy="4233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2060"/>
                </a:solidFill>
              </a:rPr>
              <a:t>UX + CRM + product launch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DF1F9EC4-904F-4881-8A83-200BC53D19FF}"/>
              </a:ext>
            </a:extLst>
          </p:cNvPr>
          <p:cNvSpPr/>
          <p:nvPr/>
        </p:nvSpPr>
        <p:spPr>
          <a:xfrm>
            <a:off x="7400925" y="5003029"/>
            <a:ext cx="1676400" cy="4233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BI + D&amp;A + Audit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xmlns="" id="{ACC9CF1A-CB2A-4A43-8DF3-4F9DFCFB4F71}"/>
              </a:ext>
            </a:extLst>
          </p:cNvPr>
          <p:cNvSpPr/>
          <p:nvPr/>
        </p:nvSpPr>
        <p:spPr>
          <a:xfrm>
            <a:off x="9448800" y="4987154"/>
            <a:ext cx="1581150" cy="4233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2060"/>
                </a:solidFill>
              </a:rPr>
              <a:t>Infraestructura</a:t>
            </a:r>
            <a:r>
              <a:rPr lang="en-GB" sz="1200" b="1" dirty="0">
                <a:solidFill>
                  <a:srgbClr val="002060"/>
                </a:solidFill>
              </a:rPr>
              <a:t> + cyber </a:t>
            </a:r>
            <a:r>
              <a:rPr lang="en-GB" sz="1200" b="1" dirty="0" err="1">
                <a:solidFill>
                  <a:srgbClr val="002060"/>
                </a:solidFill>
              </a:rPr>
              <a:t>resiliencia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xmlns="" id="{8F05B3ED-2857-4B3E-BFA3-5BECC06B7688}"/>
              </a:ext>
            </a:extLst>
          </p:cNvPr>
          <p:cNvSpPr/>
          <p:nvPr/>
        </p:nvSpPr>
        <p:spPr>
          <a:xfrm>
            <a:off x="3286125" y="5781963"/>
            <a:ext cx="5791200" cy="4233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Accountability + PMO + </a:t>
            </a:r>
            <a:r>
              <a:rPr lang="en-GB" sz="1400" b="1" dirty="0" err="1">
                <a:solidFill>
                  <a:srgbClr val="002060"/>
                </a:solidFill>
              </a:rPr>
              <a:t>predicción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xmlns="" id="{D809A740-6F49-418B-A698-8BDCDE44240B}"/>
              </a:ext>
            </a:extLst>
          </p:cNvPr>
          <p:cNvSpPr/>
          <p:nvPr/>
        </p:nvSpPr>
        <p:spPr>
          <a:xfrm>
            <a:off x="9524999" y="5781963"/>
            <a:ext cx="1476375" cy="4233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2060"/>
                </a:solidFill>
              </a:rPr>
              <a:t>PMO + leading indicators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F7CD9E96-032B-4B81-84EE-F682AE3EB56A}"/>
              </a:ext>
            </a:extLst>
          </p:cNvPr>
          <p:cNvSpPr txBox="1"/>
          <p:nvPr/>
        </p:nvSpPr>
        <p:spPr>
          <a:xfrm>
            <a:off x="940954" y="2595419"/>
            <a:ext cx="208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Digital Rover</a:t>
            </a:r>
          </a:p>
        </p:txBody>
      </p:sp>
    </p:spTree>
    <p:extLst>
      <p:ext uri="{BB962C8B-B14F-4D97-AF65-F5344CB8AC3E}">
        <p14:creationId xmlns:p14="http://schemas.microsoft.com/office/powerpoint/2010/main" xmlns="" val="418556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B276BE-D8A5-4B12-B33E-8FC7AB1D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27" y="1578799"/>
            <a:ext cx="5682673" cy="1164402"/>
          </a:xfrm>
        </p:spPr>
        <p:txBody>
          <a:bodyPr>
            <a:normAutofit/>
          </a:bodyPr>
          <a:lstStyle/>
          <a:p>
            <a:r>
              <a:rPr lang="en-GB" sz="2800" b="1" dirty="0" err="1"/>
              <a:t>Uso</a:t>
            </a:r>
            <a:r>
              <a:rPr lang="en-GB" sz="2800" b="1" dirty="0"/>
              <a:t> real de AI </a:t>
            </a:r>
            <a:br>
              <a:rPr lang="en-GB" sz="2800" b="1" dirty="0"/>
            </a:br>
            <a:r>
              <a:rPr lang="en-GB" sz="2800" b="1" dirty="0" err="1"/>
              <a:t>Clusterización</a:t>
            </a:r>
            <a:r>
              <a:rPr lang="en-GB" sz="2800" b="1" dirty="0"/>
              <a:t> con </a:t>
            </a:r>
            <a:r>
              <a:rPr lang="en-GB" sz="2800" b="1" i="1" dirty="0"/>
              <a:t>Data Refiner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8AA14F3-CD41-4B12-A599-15A47C3D3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550" y="1815783"/>
            <a:ext cx="6140450" cy="49123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9C377DE-A9CF-4AAD-92F6-27BA4732C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04" y="2918143"/>
            <a:ext cx="4762500" cy="381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F834859-8121-4630-B161-1FD88D88BED6}"/>
              </a:ext>
            </a:extLst>
          </p:cNvPr>
          <p:cNvSpPr txBox="1"/>
          <p:nvPr/>
        </p:nvSpPr>
        <p:spPr>
          <a:xfrm>
            <a:off x="609600" y="5754255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AML / PBC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15B42C1-E1D4-4B96-A3D3-CE4D9D005C1D}"/>
              </a:ext>
            </a:extLst>
          </p:cNvPr>
          <p:cNvSpPr txBox="1"/>
          <p:nvPr/>
        </p:nvSpPr>
        <p:spPr>
          <a:xfrm>
            <a:off x="6051550" y="6012812"/>
            <a:ext cx="182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Análisis</a:t>
            </a:r>
            <a:r>
              <a:rPr lang="en-GB" b="1" dirty="0"/>
              <a:t> de </a:t>
            </a:r>
            <a:r>
              <a:rPr lang="en-GB" b="1" dirty="0" err="1"/>
              <a:t>costes</a:t>
            </a:r>
            <a:r>
              <a:rPr lang="en-GB" b="1" dirty="0"/>
              <a:t> </a:t>
            </a:r>
            <a:r>
              <a:rPr lang="en-GB" b="1" dirty="0" err="1"/>
              <a:t>predictivo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39761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BD34EF-509D-4113-A10B-43D02FBA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7" y="1926070"/>
            <a:ext cx="2200565" cy="1685348"/>
          </a:xfrm>
        </p:spPr>
        <p:txBody>
          <a:bodyPr>
            <a:noAutofit/>
          </a:bodyPr>
          <a:lstStyle/>
          <a:p>
            <a:r>
              <a:rPr lang="en-GB" sz="2800" b="1" dirty="0" err="1"/>
              <a:t>Modelos</a:t>
            </a:r>
            <a:r>
              <a:rPr lang="en-GB" sz="2800" b="1" dirty="0"/>
              <a:t> de </a:t>
            </a:r>
            <a:r>
              <a:rPr lang="en-GB" sz="2800" b="1" dirty="0" err="1"/>
              <a:t>Innovación</a:t>
            </a:r>
            <a:r>
              <a:rPr lang="en-GB" sz="2800" b="1" dirty="0"/>
              <a:t>:</a:t>
            </a:r>
            <a:br>
              <a:rPr lang="en-GB" sz="2800" b="1" dirty="0"/>
            </a:br>
            <a:r>
              <a:rPr lang="en-GB" sz="2800" b="1" dirty="0" err="1"/>
              <a:t>Gestionando</a:t>
            </a:r>
            <a:r>
              <a:rPr lang="en-GB" sz="2800" b="1" dirty="0"/>
              <a:t> el </a:t>
            </a:r>
            <a:r>
              <a:rPr lang="en-GB" sz="2800" b="1" dirty="0" err="1"/>
              <a:t>cambio</a:t>
            </a:r>
            <a:r>
              <a:rPr lang="en-GB" sz="2800" b="1" dirty="0"/>
              <a:t>.</a:t>
            </a:r>
          </a:p>
        </p:txBody>
      </p:sp>
      <p:pic>
        <p:nvPicPr>
          <p:cNvPr id="4" name="Imagen 3" descr="Imagen que contiene texto, captura de pantalla&#10;&#10;Descripción generada con confianza muy alta">
            <a:extLst>
              <a:ext uri="{FF2B5EF4-FFF2-40B4-BE49-F238E27FC236}">
                <a16:creationId xmlns:a16="http://schemas.microsoft.com/office/drawing/2014/main" xmlns="" id="{05C28FB0-BC4E-4CAD-9DB3-5498F338573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7" t="43504" r="6670" b="3699"/>
          <a:stretch/>
        </p:blipFill>
        <p:spPr bwMode="auto">
          <a:xfrm>
            <a:off x="2687782" y="2281208"/>
            <a:ext cx="8695033" cy="4027228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6199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2159045A-9466-4B1E-A594-654A7DF3191B}"/>
              </a:ext>
            </a:extLst>
          </p:cNvPr>
          <p:cNvGrpSpPr/>
          <p:nvPr/>
        </p:nvGrpSpPr>
        <p:grpSpPr>
          <a:xfrm>
            <a:off x="2815463" y="1926070"/>
            <a:ext cx="8149728" cy="4689475"/>
            <a:chOff x="0" y="0"/>
            <a:chExt cx="5833745" cy="3409950"/>
          </a:xfrm>
        </p:grpSpPr>
        <p:pic>
          <p:nvPicPr>
            <p:cNvPr id="5" name="Imagen 4" descr="Imagen que contiene texto, mapa&#10;&#10;Descripción generada con confianza muy alta">
              <a:extLst>
                <a:ext uri="{FF2B5EF4-FFF2-40B4-BE49-F238E27FC236}">
                  <a16:creationId xmlns:a16="http://schemas.microsoft.com/office/drawing/2014/main" xmlns="" id="{1967E7F7-F7BC-4703-85C6-5C642C0D5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167" b="4359"/>
            <a:stretch/>
          </p:blipFill>
          <p:spPr bwMode="auto">
            <a:xfrm>
              <a:off x="0" y="9525"/>
              <a:ext cx="5833745" cy="34004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2EB3EF28-2C49-4F97-8F5F-4D8E86E3C565}"/>
                </a:ext>
              </a:extLst>
            </p:cNvPr>
            <p:cNvSpPr/>
            <p:nvPr/>
          </p:nvSpPr>
          <p:spPr>
            <a:xfrm>
              <a:off x="3543300" y="0"/>
              <a:ext cx="2276475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4B56D95-72A4-4A49-9BEF-A1EE24C8D1B6}"/>
              </a:ext>
            </a:extLst>
          </p:cNvPr>
          <p:cNvSpPr txBox="1">
            <a:spLocks/>
          </p:cNvSpPr>
          <p:nvPr/>
        </p:nvSpPr>
        <p:spPr>
          <a:xfrm>
            <a:off x="487217" y="1926069"/>
            <a:ext cx="2200565" cy="3135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err="1"/>
              <a:t>Modelos</a:t>
            </a:r>
            <a:r>
              <a:rPr lang="en-GB" sz="2800" b="1" dirty="0"/>
              <a:t> de </a:t>
            </a:r>
            <a:r>
              <a:rPr lang="en-GB" sz="2800" b="1" dirty="0" err="1"/>
              <a:t>Innovación</a:t>
            </a:r>
            <a:r>
              <a:rPr lang="en-GB" sz="2800" b="1" dirty="0"/>
              <a:t>:</a:t>
            </a:r>
            <a:br>
              <a:rPr lang="en-GB" sz="2800" b="1" dirty="0"/>
            </a:br>
            <a:r>
              <a:rPr lang="en-GB" sz="2800" b="1" dirty="0" err="1"/>
              <a:t>Gestionando</a:t>
            </a:r>
            <a:r>
              <a:rPr lang="en-GB" sz="2800" b="1" dirty="0"/>
              <a:t> el </a:t>
            </a:r>
            <a:r>
              <a:rPr lang="en-GB" sz="2800" b="1" dirty="0" err="1"/>
              <a:t>cambio</a:t>
            </a:r>
            <a:r>
              <a:rPr lang="en-GB" sz="2800" b="1" dirty="0"/>
              <a:t>.</a:t>
            </a:r>
          </a:p>
          <a:p>
            <a:endParaRPr lang="en-GB" sz="2800" b="1" dirty="0"/>
          </a:p>
          <a:p>
            <a:r>
              <a:rPr lang="en-GB" sz="3600" b="1" dirty="0"/>
              <a:t>Open Innovation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701043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221</Words>
  <Application>Microsoft Office PowerPoint</Application>
  <PresentationFormat>Personalizado</PresentationFormat>
  <Paragraphs>45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Auditoría 4.0</vt:lpstr>
      <vt:lpstr>Posicionamiento REA</vt:lpstr>
      <vt:lpstr>Auditoría e impactos</vt:lpstr>
      <vt:lpstr>Un modelo para entender el camino hacia la digitalización</vt:lpstr>
      <vt:lpstr>Uso real de AI  Clusterización con Data Refiner</vt:lpstr>
      <vt:lpstr>Modelos de Innovación: Gestionando el cambio.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Auditoría 4.0</dc:title>
  <dc:creator>Luis Piacenza</dc:creator>
  <cp:lastModifiedBy>Usuario de Windows</cp:lastModifiedBy>
  <cp:revision>8</cp:revision>
  <dcterms:created xsi:type="dcterms:W3CDTF">2019-03-16T11:52:00Z</dcterms:created>
  <dcterms:modified xsi:type="dcterms:W3CDTF">2019-03-17T14:38:36Z</dcterms:modified>
</cp:coreProperties>
</file>